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7"/>
  </p:notesMasterIdLst>
  <p:sldIdLst>
    <p:sldId id="256" r:id="rId2"/>
    <p:sldId id="292" r:id="rId3"/>
    <p:sldId id="259" r:id="rId4"/>
    <p:sldId id="291" r:id="rId5"/>
    <p:sldId id="260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C3710D"/>
    <a:srgbClr val="D60093"/>
    <a:srgbClr val="872D7C"/>
    <a:srgbClr val="33CC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>
        <p:scale>
          <a:sx n="80" d="100"/>
          <a:sy n="80" d="100"/>
        </p:scale>
        <p:origin x="-1332" y="-102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7D4874-599B-4071-81A2-1F99F31480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7/1/2010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Picture 31" descr="spodnji_ro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1124744"/>
            <a:ext cx="7776864" cy="11521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l-SI" sz="36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POSODOBITEV  GIMNAZIJE</a:t>
            </a:r>
            <a:br>
              <a:rPr lang="sl-SI" sz="36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</a:br>
            <a:r>
              <a:rPr lang="sl-SI" sz="3600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Medpredmetno</a:t>
            </a:r>
            <a:r>
              <a:rPr lang="sl-SI" sz="36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povezovanje in uporaba IKT</a:t>
            </a:r>
            <a:endParaRPr lang="sl-SI" sz="4400" dirty="0" smtClean="0">
              <a:solidFill>
                <a:srgbClr val="FFC000"/>
              </a:solidFill>
              <a:latin typeface="Arial Rounded MT Bold" pitchFamily="34" charset="0"/>
              <a:cs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912" y="4572008"/>
            <a:ext cx="5006930" cy="1285884"/>
          </a:xfrm>
        </p:spPr>
        <p:txBody>
          <a:bodyPr>
            <a:normAutofit fontScale="85000" lnSpcReduction="20000"/>
          </a:bodyPr>
          <a:lstStyle/>
          <a:p>
            <a:pPr algn="r" eaLnBrk="1" hangingPunct="1"/>
            <a:endParaRPr lang="sl-SI" sz="1400" dirty="0" smtClean="0">
              <a:solidFill>
                <a:schemeClr val="bg1"/>
              </a:solidFill>
            </a:endParaRPr>
          </a:p>
          <a:p>
            <a:pPr algn="r" eaLnBrk="1" hangingPunct="1"/>
            <a:r>
              <a:rPr lang="sl-SI" dirty="0" smtClean="0"/>
              <a:t>Simona </a:t>
            </a:r>
            <a:r>
              <a:rPr lang="sl-SI" dirty="0" err="1" smtClean="0"/>
              <a:t>Granfol</a:t>
            </a:r>
            <a:endParaRPr lang="sl-SI" dirty="0" smtClean="0"/>
          </a:p>
          <a:p>
            <a:pPr algn="r" eaLnBrk="1" hangingPunct="1"/>
            <a:r>
              <a:rPr lang="sl-SI" dirty="0" smtClean="0"/>
              <a:t>Gimnazija Jožeta Plečnika Ljubljana</a:t>
            </a:r>
          </a:p>
          <a:p>
            <a:pPr algn="r" eaLnBrk="1" hangingPunct="1"/>
            <a:endParaRPr lang="sl-SI" sz="1400" dirty="0" smtClean="0">
              <a:solidFill>
                <a:schemeClr val="bg1"/>
              </a:solidFill>
            </a:endParaRPr>
          </a:p>
          <a:p>
            <a:pPr algn="r" eaLnBrk="1" hangingPunct="1"/>
            <a:r>
              <a:rPr lang="sl-SI" sz="1400" dirty="0" err="1" smtClean="0">
                <a:solidFill>
                  <a:schemeClr val="bg1"/>
                </a:solidFill>
              </a:rPr>
              <a:t>imona</a:t>
            </a:r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165850"/>
            <a:ext cx="903763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sz="1100" b="1">
                <a:solidFill>
                  <a:schemeClr val="bg1"/>
                </a:solidFill>
              </a:rPr>
              <a:t>Operacijo delno financira Evropska unija iz Evropskega socialnega sklada ter Ministrstvo za šolstvo 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pic>
        <p:nvPicPr>
          <p:cNvPr id="3077" name="Picture 17" descr="LOGOTIP-ESS-SLO-C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25" y="571500"/>
            <a:ext cx="30956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8" descr="logotip_zrss_bel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428625"/>
            <a:ext cx="8159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Slika 8" descr="logo_MSS_cb_manjsi__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692696"/>
            <a:ext cx="34639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l-SI" sz="2800" b="1" dirty="0" smtClean="0"/>
              <a:t>PROJEKT: DIGITALNO OPISMENJEVANJE</a:t>
            </a:r>
            <a:endParaRPr lang="sl-SI" sz="2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z="2800" b="1" dirty="0" smtClean="0"/>
              <a:t>MEDPREDMETNO POVEZOVANJE IN UPORABA IKT</a:t>
            </a:r>
          </a:p>
          <a:p>
            <a:endParaRPr lang="sl-SI" sz="900" dirty="0" smtClean="0"/>
          </a:p>
          <a:p>
            <a:r>
              <a:rPr lang="sl-SI" sz="2800" b="1" dirty="0" smtClean="0"/>
              <a:t>TRAJANJE PROJEKTA: 4 LETA</a:t>
            </a:r>
          </a:p>
          <a:p>
            <a:endParaRPr lang="sl-SI" sz="900" b="1" dirty="0" smtClean="0"/>
          </a:p>
          <a:p>
            <a:r>
              <a:rPr lang="sl-SI" sz="2800" b="1" dirty="0" smtClean="0"/>
              <a:t>Vključeni  predmeti:  </a:t>
            </a:r>
            <a:r>
              <a:rPr lang="sl-SI" sz="2800" dirty="0" smtClean="0"/>
              <a:t>SLO, NEM, </a:t>
            </a:r>
            <a:r>
              <a:rPr lang="sl-SI" sz="2800" dirty="0" smtClean="0"/>
              <a:t>FRJ</a:t>
            </a:r>
            <a:r>
              <a:rPr lang="sl-SI" sz="2800" dirty="0" smtClean="0"/>
              <a:t>, ŠPJ, </a:t>
            </a:r>
            <a:r>
              <a:rPr lang="sl-SI" sz="2800" dirty="0" smtClean="0"/>
              <a:t>MAT</a:t>
            </a:r>
            <a:r>
              <a:rPr lang="sl-SI" sz="2800" dirty="0" smtClean="0"/>
              <a:t>, BIO, KEM, FIZ, </a:t>
            </a:r>
            <a:r>
              <a:rPr lang="sl-SI" sz="2800" dirty="0" smtClean="0"/>
              <a:t>ZGO </a:t>
            </a:r>
            <a:r>
              <a:rPr lang="sl-SI" sz="2800" dirty="0" smtClean="0"/>
              <a:t>in ŠVZ</a:t>
            </a:r>
          </a:p>
          <a:p>
            <a:endParaRPr lang="sl-SI" sz="900" dirty="0" smtClean="0"/>
          </a:p>
          <a:p>
            <a:r>
              <a:rPr lang="sl-SI" sz="2800" b="1" dirty="0" smtClean="0"/>
              <a:t>Vključeni oddelki: 7 </a:t>
            </a:r>
            <a:r>
              <a:rPr lang="sl-SI" sz="2800" b="1" dirty="0" smtClean="0"/>
              <a:t>; učitelji</a:t>
            </a:r>
            <a:r>
              <a:rPr lang="sl-SI" sz="2800" b="1" dirty="0" smtClean="0"/>
              <a:t>: </a:t>
            </a:r>
            <a:r>
              <a:rPr lang="sl-SI" sz="2800" b="1" dirty="0" smtClean="0"/>
              <a:t>27 aktivno</a:t>
            </a:r>
            <a:endParaRPr lang="sl-SI" sz="2800" b="1" dirty="0" smtClean="0"/>
          </a:p>
          <a:p>
            <a:endParaRPr lang="sl-SI" sz="900" dirty="0" smtClean="0"/>
          </a:p>
          <a:p>
            <a:r>
              <a:rPr lang="sl-SI" sz="2800" b="1" dirty="0" smtClean="0"/>
              <a:t>Vrsta </a:t>
            </a:r>
            <a:r>
              <a:rPr lang="sl-SI" sz="2800" b="1" dirty="0" err="1" smtClean="0"/>
              <a:t>medpredmetne</a:t>
            </a:r>
            <a:r>
              <a:rPr lang="sl-SI" sz="2800" b="1" dirty="0" smtClean="0"/>
              <a:t> povezave: horizontalna</a:t>
            </a:r>
            <a:r>
              <a:rPr lang="sl-SI" sz="2800" dirty="0" smtClean="0"/>
              <a:t>  </a:t>
            </a:r>
          </a:p>
          <a:p>
            <a:pPr>
              <a:buFont typeface="Arial" charset="0"/>
              <a:buNone/>
            </a:pPr>
            <a:r>
              <a:rPr lang="sl-SI" sz="2800" dirty="0" smtClean="0"/>
              <a:t>	</a:t>
            </a:r>
            <a:r>
              <a:rPr lang="sl-SI" sz="1900" dirty="0" smtClean="0"/>
              <a:t>v nadaljevanju horizontalna in vertikalna</a:t>
            </a:r>
          </a:p>
          <a:p>
            <a:endParaRPr lang="sl-SI" dirty="0" smtClean="0"/>
          </a:p>
          <a:p>
            <a:r>
              <a:rPr lang="sl-SI" dirty="0" smtClean="0"/>
              <a:t>. </a:t>
            </a:r>
            <a:endParaRPr lang="sl-SI" dirty="0" smtClean="0"/>
          </a:p>
          <a:p>
            <a:endParaRPr lang="sl-SI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470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 smtClean="0"/>
              <a:t/>
            </a:r>
            <a:br>
              <a:rPr lang="sl-SI" sz="3100" dirty="0" smtClean="0"/>
            </a:br>
            <a:r>
              <a:rPr lang="sl-SI" sz="3100" dirty="0" smtClean="0"/>
              <a:t/>
            </a:r>
            <a:br>
              <a:rPr lang="sl-SI" sz="3100" dirty="0" smtClean="0"/>
            </a:br>
            <a:endParaRPr lang="sl-SI" sz="36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229600" cy="397572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šolski predmetni aktivi predlagajo vsebine iz učnih načrtov, ki bi jih uresničevali s pomočjo IKT, pri tem načrtujejo tudi </a:t>
            </a:r>
            <a:r>
              <a:rPr lang="sl-SI" sz="2400" dirty="0" err="1" smtClean="0"/>
              <a:t>medpredmetne</a:t>
            </a:r>
            <a:r>
              <a:rPr lang="sl-SI" sz="2400" dirty="0" smtClean="0"/>
              <a:t> </a:t>
            </a:r>
            <a:r>
              <a:rPr lang="sl-SI" sz="2400" dirty="0" smtClean="0"/>
              <a:t>povezave</a:t>
            </a:r>
          </a:p>
          <a:p>
            <a:endParaRPr lang="sl-SI" sz="2400" dirty="0" smtClean="0"/>
          </a:p>
          <a:p>
            <a:r>
              <a:rPr lang="sl-SI" sz="2400" dirty="0" smtClean="0"/>
              <a:t>ŠPT </a:t>
            </a:r>
            <a:r>
              <a:rPr lang="sl-SI" sz="2400" dirty="0" smtClean="0"/>
              <a:t>naredi načrt izobraževanja </a:t>
            </a:r>
          </a:p>
          <a:p>
            <a:r>
              <a:rPr lang="sl-SI" sz="2400" dirty="0" smtClean="0"/>
              <a:t>izobraževanja </a:t>
            </a:r>
            <a:r>
              <a:rPr lang="sl-SI" sz="2400" dirty="0" smtClean="0"/>
              <a:t>so potekala na šoli in na </a:t>
            </a:r>
            <a:r>
              <a:rPr lang="sl-SI" sz="2400" dirty="0" smtClean="0"/>
              <a:t>seminarjih</a:t>
            </a:r>
          </a:p>
          <a:p>
            <a:endParaRPr lang="sl-SI" sz="2400" b="1" dirty="0" smtClean="0"/>
          </a:p>
          <a:p>
            <a:r>
              <a:rPr lang="sl-SI" sz="2400" dirty="0" smtClean="0"/>
              <a:t>učitelji izvajajo ure glede na akcijski načrt in predvidene </a:t>
            </a:r>
            <a:r>
              <a:rPr lang="sl-SI" sz="2400" dirty="0" err="1" smtClean="0"/>
              <a:t>medpredmetne</a:t>
            </a:r>
            <a:r>
              <a:rPr lang="sl-SI" sz="2400" dirty="0" smtClean="0"/>
              <a:t> povezave</a:t>
            </a:r>
          </a:p>
          <a:p>
            <a:endParaRPr lang="sl-SI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l-SI" sz="2000" b="1" dirty="0" smtClean="0"/>
          </a:p>
          <a:p>
            <a:endParaRPr lang="sl-SI" sz="20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0477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l-SI" sz="2800" dirty="0" smtClean="0"/>
              <a:t>EVALVACIJA:</a:t>
            </a:r>
          </a:p>
          <a:p>
            <a:pPr>
              <a:buFontTx/>
              <a:buChar char="-"/>
            </a:pPr>
            <a:endParaRPr lang="sl-SI" sz="2800" dirty="0" smtClean="0"/>
          </a:p>
          <a:p>
            <a:pPr>
              <a:buFontTx/>
              <a:buChar char="-"/>
            </a:pPr>
            <a:r>
              <a:rPr lang="sl-SI" sz="2800" dirty="0" smtClean="0"/>
              <a:t>DIJAKI</a:t>
            </a:r>
            <a:r>
              <a:rPr lang="sl-SI" sz="2800" dirty="0" smtClean="0"/>
              <a:t>: po izvedenih urah (</a:t>
            </a:r>
            <a:r>
              <a:rPr lang="sl-SI" sz="2800" dirty="0" err="1" smtClean="0"/>
              <a:t>evalvacijski</a:t>
            </a:r>
            <a:r>
              <a:rPr lang="sl-SI" sz="2800" dirty="0" smtClean="0"/>
              <a:t> vprašalnik)</a:t>
            </a:r>
          </a:p>
          <a:p>
            <a:pPr>
              <a:buFontTx/>
              <a:buChar char="-"/>
            </a:pPr>
            <a:endParaRPr lang="sl-SI" sz="900" dirty="0" smtClean="0"/>
          </a:p>
          <a:p>
            <a:pPr>
              <a:buFontTx/>
              <a:buChar char="-"/>
            </a:pPr>
            <a:r>
              <a:rPr lang="sl-SI" sz="2800" dirty="0" smtClean="0"/>
              <a:t>UČITELJI: na koncu šol. l.</a:t>
            </a:r>
          </a:p>
          <a:p>
            <a:pPr>
              <a:buFontTx/>
              <a:buChar char="-"/>
            </a:pPr>
            <a:endParaRPr lang="sl-SI" sz="900" dirty="0" smtClean="0"/>
          </a:p>
          <a:p>
            <a:endParaRPr lang="sl-SI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033242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sl-SI" sz="2400" b="1" dirty="0" smtClean="0"/>
              <a:t>KAZALNIKI KAKOVOSTI </a:t>
            </a:r>
            <a:r>
              <a:rPr lang="sl-SI" sz="2400" b="1" smtClean="0"/>
              <a:t>vključujejo</a:t>
            </a:r>
            <a:r>
              <a:rPr lang="sl-SI" sz="2400" b="1" smtClean="0"/>
              <a:t>:</a:t>
            </a:r>
          </a:p>
          <a:p>
            <a:pPr>
              <a:buFont typeface="Arial" charset="0"/>
              <a:buNone/>
              <a:defRPr/>
            </a:pPr>
            <a:endParaRPr lang="sl-SI" sz="2400" b="1" dirty="0" smtClean="0"/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sl-SI" sz="2400" b="1" dirty="0" smtClean="0"/>
              <a:t>Šolski </a:t>
            </a:r>
            <a:r>
              <a:rPr lang="sl-SI" sz="2400" b="1" dirty="0" smtClean="0"/>
              <a:t>program strokovnega usposabljanja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sl-SI" sz="2400" b="1" dirty="0" smtClean="0"/>
              <a:t>Vključenost vsebin v letne priprave učiteljev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sl-SI" sz="2400" b="1" dirty="0" smtClean="0"/>
              <a:t>Sodelovanje učiteljev predmetnih aktivov (med seboj in z drugimi predmetnimi aktivi)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sl-SI" sz="2400" b="1" dirty="0" smtClean="0"/>
              <a:t>Delo v razredu (izdelana učna gradiva, metodično-didaktična priprava na pouk, evalvacija dijakov)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sl-SI" sz="2400" b="1" dirty="0" smtClean="0"/>
              <a:t>Organizacija dela na šoli (rezervacija prenosnikov, usklajevanje z drugimi učitelji)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2655</TotalTime>
  <Words>232</Words>
  <Application>Microsoft Office PowerPoint</Application>
  <PresentationFormat>Diaprojekcija na zaslonu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Potek</vt:lpstr>
      <vt:lpstr>POSODOBITEV  GIMNAZIJE Medpredmetno povezovanje in uporaba IKT</vt:lpstr>
      <vt:lpstr>PROJEKT: DIGITALNO OPISMENJEVANJE</vt:lpstr>
      <vt:lpstr>      </vt:lpstr>
      <vt:lpstr>Diapozitiv 4</vt:lpstr>
      <vt:lpstr>Diapozitiv 5</vt:lpstr>
    </vt:vector>
  </TitlesOfParts>
  <Company>Zavod RS za šolstvo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Tomaž Bizjak</dc:creator>
  <cp:lastModifiedBy>gjp16</cp:lastModifiedBy>
  <cp:revision>98</cp:revision>
  <dcterms:created xsi:type="dcterms:W3CDTF">2004-04-23T10:18:28Z</dcterms:created>
  <dcterms:modified xsi:type="dcterms:W3CDTF">2010-07-01T08:49:46Z</dcterms:modified>
</cp:coreProperties>
</file>